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bold.fntdata"/><Relationship Id="rId6" Type="http://schemas.openxmlformats.org/officeDocument/2006/relationships/slide" Target="slides/slide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5edc1a9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45edc1a9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45edc1a96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45edc1a96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45edc1a96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45edc1a9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45edc1a9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45edc1a9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5edc1a9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5edc1a9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2192175" y="1244400"/>
            <a:ext cx="42555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251950" y="32695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80" name="Google Shape;80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83" name="Google Shape;83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87" name="Google Shape;87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" name="Google Shape;91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92" name="Google Shape;92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93" name="Google Shape;93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4" name="Google Shape;114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5" name="Google Shape;13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42" name="Google Shape;142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43" name="Google Shape;14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47" name="Google Shape;14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51" name="Google Shape;15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" name="Google Shape;15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7" name="Google Shape;15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65" name="Google Shape;16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71" name="Google Shape;171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72" name="Google Shape;17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77" name="Google Shape;17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83" name="Google Shape;18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88" name="Google Shape;18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92" name="Google Shape;19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98" name="Google Shape;19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03" name="Google Shape;20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07" name="Google Shape;20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13" name="Google Shape;21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18" name="Google Shape;21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23" name="Google Shape;22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27" name="Google Shape;22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32" name="Google Shape;23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37" name="Google Shape;23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43" name="Google Shape;24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48" name="Google Shape;24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52" name="Google Shape;25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57" name="Google Shape;25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63" name="Google Shape;26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68" name="Google Shape;26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72" name="Google Shape;27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78" name="Google Shape;27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83" name="Google Shape;28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88" name="Google Shape;28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92" name="Google Shape;29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" name="Google Shape;296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idx="1" type="subTitle"/>
          </p:nvPr>
        </p:nvSpPr>
        <p:spPr>
          <a:xfrm>
            <a:off x="3455400" y="3168550"/>
            <a:ext cx="4128600" cy="507600"/>
          </a:xfrm>
          <a:prstGeom prst="rect">
            <a:avLst/>
          </a:prstGeom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Meios utilizados para montar as páginas.</a:t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926" y="1511850"/>
            <a:ext cx="5489025" cy="14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00679" y="-1064375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122246" y="38397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625" y="732675"/>
            <a:ext cx="4075699" cy="34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5068200" y="1516625"/>
            <a:ext cx="407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As páginas foram criadas em HTML5 e CSS.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i="1" lang="pt-BR">
                <a:latin typeface="Nunito"/>
                <a:ea typeface="Nunito"/>
                <a:cs typeface="Nunito"/>
                <a:sym typeface="Nunito"/>
              </a:rPr>
              <a:t>home page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tem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um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arousel inserido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através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da estilização CSS do Bootstrap.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Botões com redirecionamento pela </a:t>
            </a:r>
            <a:r>
              <a:rPr i="1" lang="pt-BR">
                <a:latin typeface="Nunito"/>
                <a:ea typeface="Nunito"/>
                <a:cs typeface="Nunito"/>
                <a:sym typeface="Nunito"/>
              </a:rPr>
              <a:t>tag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&lt;a&gt;.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Utilizando a </a:t>
            </a:r>
            <a:r>
              <a:rPr i="1" lang="pt-BR">
                <a:latin typeface="Nunito"/>
                <a:ea typeface="Nunito"/>
                <a:cs typeface="Nunito"/>
                <a:sym typeface="Nunito"/>
              </a:rPr>
              <a:t>tag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@media screen and no CSS foi possível tornar as páginas responsivas.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19404" y="-7703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122246" y="38397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949" y="672600"/>
            <a:ext cx="2616751" cy="39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4075250" y="1252900"/>
            <a:ext cx="474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sobre a empresa temos um banner inserido pela </a:t>
            </a:r>
            <a:r>
              <a:rPr i="1" lang="pt-BR"/>
              <a:t>tag </a:t>
            </a:r>
            <a:r>
              <a:rPr lang="pt-BR"/>
              <a:t>&lt;img&gt;.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centro é possível ter acesso a missão, visão e valores da empresa, do qual foi utilizada a </a:t>
            </a:r>
            <a:r>
              <a:rPr i="1" lang="pt-BR"/>
              <a:t>tag</a:t>
            </a:r>
            <a:r>
              <a:rPr lang="pt-BR"/>
              <a:t> &lt;h1&gt; para ser inserido.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Clicando no logo, do qual é uma imagem, pode se retornar a </a:t>
            </a:r>
            <a:r>
              <a:rPr lang="pt-BR"/>
              <a:t>página</a:t>
            </a:r>
            <a:r>
              <a:rPr lang="pt-BR"/>
              <a:t> inicial, já que a </a:t>
            </a:r>
            <a:r>
              <a:rPr i="1" lang="pt-BR"/>
              <a:t>tag</a:t>
            </a:r>
            <a:r>
              <a:rPr lang="pt-BR"/>
              <a:t> &lt;img&gt; está dentro da </a:t>
            </a:r>
            <a:r>
              <a:rPr i="1" lang="pt-BR"/>
              <a:t>tag</a:t>
            </a:r>
            <a:r>
              <a:rPr lang="pt-BR"/>
              <a:t> &lt;a&gt;, da qual foi usada para linkar a imagem a </a:t>
            </a:r>
            <a:r>
              <a:rPr i="1" lang="pt-BR"/>
              <a:t>home.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19404" y="-7703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122246" y="38397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75" y="290150"/>
            <a:ext cx="2259316" cy="4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/>
        </p:nvSpPr>
        <p:spPr>
          <a:xfrm>
            <a:off x="3811475" y="1725150"/>
            <a:ext cx="460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</a:t>
            </a:r>
            <a:r>
              <a:rPr lang="pt-BR"/>
              <a:t>visualizamos como a página dos produtos vai apresentar o catálogo da loja, com uma barra vertical de filtros à esquerda.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ícones na na faixa preta, são usados para transferir o cliente a página com a categoria de equipamento do qual ele está procurando.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519404" y="-7703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122246" y="3839750"/>
            <a:ext cx="3591200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175" y="201488"/>
            <a:ext cx="1976750" cy="47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/>
        </p:nvSpPr>
        <p:spPr>
          <a:xfrm>
            <a:off x="3446475" y="1458050"/>
            <a:ext cx="542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página de contato/localização tem informações inseridas através de </a:t>
            </a:r>
            <a:r>
              <a:rPr i="1" lang="pt-BR"/>
              <a:t>tags </a:t>
            </a:r>
            <a:r>
              <a:rPr lang="pt-BR"/>
              <a:t>&lt;div&gt;, separando em dois blocos.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botão </a:t>
            </a:r>
            <a:r>
              <a:rPr i="1" lang="pt-BR"/>
              <a:t>drop down</a:t>
            </a:r>
            <a:r>
              <a:rPr lang="pt-BR"/>
              <a:t> foi inserido através de estilização CSS do Bootstrap e da </a:t>
            </a:r>
            <a:r>
              <a:rPr i="1" lang="pt-BR"/>
              <a:t>tag</a:t>
            </a:r>
            <a:r>
              <a:rPr lang="pt-BR"/>
              <a:t> &lt;button&gt;.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mapa foi inserido com um link feito pela própria plataforma Google Maps, da qual, fez uso da tag &lt;iframe&gt;.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>
            <p:ph type="ctrTitle"/>
          </p:nvPr>
        </p:nvSpPr>
        <p:spPr>
          <a:xfrm>
            <a:off x="1662475" y="1724125"/>
            <a:ext cx="5911200" cy="1060500"/>
          </a:xfrm>
          <a:prstGeom prst="rect">
            <a:avLst/>
          </a:prstGeom>
          <a:effectLst>
            <a:outerShdw blurRad="57150" rotWithShape="0" algn="bl" dir="894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Comfortaa"/>
                <a:ea typeface="Comfortaa"/>
                <a:cs typeface="Comfortaa"/>
                <a:sym typeface="Comfortaa"/>
              </a:rPr>
              <a:t>Obrigada pela atenção!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3098600" y="2610150"/>
            <a:ext cx="34317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940000" dist="47625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Jennifer Freire</a:t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